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8" r:id="rId4"/>
    <p:sldId id="264" r:id="rId5"/>
    <p:sldId id="271" r:id="rId6"/>
    <p:sldId id="259" r:id="rId7"/>
    <p:sldId id="263" r:id="rId8"/>
    <p:sldId id="275" r:id="rId9"/>
    <p:sldId id="276" r:id="rId10"/>
    <p:sldId id="277" r:id="rId11"/>
    <p:sldId id="260" r:id="rId12"/>
    <p:sldId id="272" r:id="rId13"/>
    <p:sldId id="26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13012-44B3-48C9-B1E9-8EC316A1EF55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E7A98-4692-4A66-A721-F7E2263CE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91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E7A98-4692-4A66-A721-F7E2263CEB1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722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E7A98-4692-4A66-A721-F7E2263CEB1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150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7056784" cy="108012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УЧРЕЖДЕНИЕ «Детский сад №4 «Капелька»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28184" y="4509120"/>
            <a:ext cx="2627784" cy="1440160"/>
          </a:xfrm>
        </p:spPr>
        <p:txBody>
          <a:bodyPr>
            <a:noAutofit/>
          </a:bodyPr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Мельникова А.А.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276128" y="2285256"/>
            <a:ext cx="6172200" cy="13716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 – класс для педагогов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«Рисование на стекле. Подарок маме»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41766" y="6282502"/>
            <a:ext cx="1425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Ноябрь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7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tvorchestvo.files.wordpress.com/2014/11/s10500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20" t="-5562" r="-4920" b="-5562"/>
          <a:stretch/>
        </p:blipFill>
        <p:spPr bwMode="auto">
          <a:xfrm>
            <a:off x="276140" y="814646"/>
            <a:ext cx="454738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pinimg.com/originals/49/66/ba/4966baab8cec540f0dc00f1aa4fe3e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12976"/>
            <a:ext cx="447598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3040" y="260648"/>
            <a:ext cx="86409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cap="small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МБДОУ «Детский сад №4 «Капелька»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874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354" y="3776547"/>
            <a:ext cx="3888432" cy="291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89" y="692696"/>
            <a:ext cx="2762184" cy="367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3672408" cy="488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688" y="138698"/>
            <a:ext cx="86930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cap="small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МБДОУ «Детский сад №4 «Капелька»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2067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лёна\Desktop\2021-2022 уч.год\мастер - класс рисование на стекле\7f44c25a6d0112c15040c352825c056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8189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2420888"/>
            <a:ext cx="6336704" cy="81424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Спасибо за внимание!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892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00" y="332656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исование на стекле «Подарок маме»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507288" cy="2260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способствовать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повышению профессионального мастерства педагогов через использование нетрадиционных техник рисования.</a:t>
            </a:r>
          </a:p>
          <a:p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9173"/>
            <a:ext cx="3056002" cy="284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51651"/>
            <a:ext cx="3096344" cy="285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9604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484784"/>
            <a:ext cx="8003232" cy="4989168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Образовательные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Донести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 педагогов важность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использования методов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нетрадиционных изобразительных техник в развитии образного мышления, чувственного восприятия, творчества детей;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педагогов с техникой рисования на стекле.</a:t>
            </a:r>
          </a:p>
          <a:p>
            <a:pPr marL="0" indent="0" algn="just">
              <a:buNone/>
            </a:pPr>
            <a:r>
              <a:rPr lang="ru-RU" u="sng" dirty="0">
                <a:latin typeface="Times New Roman" pitchFamily="18" charset="0"/>
                <a:cs typeface="Times New Roman" pitchFamily="18" charset="0"/>
              </a:rPr>
              <a:t>Развивающие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коммуникативные формы поведения;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развитию профессионально-творческой активности, раскрытию внутреннего потенциала каждого педагога.</a:t>
            </a:r>
          </a:p>
          <a:p>
            <a:pPr marL="0" indent="0" algn="just"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Воспитательные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Способствовать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содействию благоприятного психологического климата общения членов педагогического коллектива.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Мотивировать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участников мастер-класса к формированию собственного стиля творческой педагогической деятельности.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4489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phonoteka.org/uploads/posts/2021-06/1622800068_28-phonoteka_org-p-goticheskii-sobor-art-krasivo-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88" y="3645024"/>
            <a:ext cx="399744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-387424"/>
            <a:ext cx="7467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Роспись по стеклу в эпоху Ренессанса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i.ytimg.com/vi/DzaOP75ZM8Y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67226"/>
            <a:ext cx="3888432" cy="21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45025"/>
            <a:ext cx="3376924" cy="285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245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img-fotki.yandex.ru/get/6209/86441892.2c5/0_9ad42_d1679b2e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img-fotki.yandex.ru/get/6209/86441892.2c5/0_9ad42_d1679b2e_orig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7" descr="https://img-fotki.yandex.ru/get/6209/86441892.2c5/0_9ad42_d1679b2e_orig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://zabavnik.club/wp-content/uploads/2018/05/vitrazhi_20_14171803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99144"/>
            <a:ext cx="4917131" cy="292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85010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Начало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XIX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столетия в России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://moimir.org/wp-content/uploads/2018/05/vershin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53" y="4437112"/>
            <a:ext cx="5040560" cy="21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614397"/>
            <a:ext cx="2494575" cy="282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7012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2" y="908720"/>
            <a:ext cx="5933091" cy="2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2" y="4149080"/>
            <a:ext cx="5027712" cy="231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55624" cy="634082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«Детский сад №4 «Капелька»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12976"/>
            <a:ext cx="4992952" cy="230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1668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4852"/>
            <a:ext cx="6048672" cy="454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283152" cy="940966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«Детский сад №4 «Капелька»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26349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80586"/>
            <a:ext cx="6552728" cy="491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29796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МБДОУ «Детский сад №4 «Капелька»</a:t>
            </a:r>
            <a:endParaRPr lang="ru-RU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" y="763838"/>
            <a:ext cx="2448272" cy="183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197818"/>
            <a:ext cx="2401385" cy="180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72" y="642303"/>
            <a:ext cx="2298622" cy="172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9793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1-95.userapi.com/ON1amO1mkHPEsi7PhPlNslee4B0IBDlCzanwbw/WLGapAlwI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33" y="1052736"/>
            <a:ext cx="391306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adeheart.com/media/productphoto/698/65857279/1_34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40968"/>
            <a:ext cx="5146303" cy="342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834" y="260649"/>
            <a:ext cx="83486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cap="small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МБДОУ «Детский сад №4 «Капелька»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2575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537</TotalTime>
  <Words>122</Words>
  <Application>Microsoft Office PowerPoint</Application>
  <PresentationFormat>Экран (4:3)</PresentationFormat>
  <Paragraphs>30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Эркер</vt:lpstr>
      <vt:lpstr>МУНИЦИПАЛЬНОЕ БЮДЖЕТНОЕ ДОШКОЛЬНОЕ УЧРЕЖДЕНИЕ «Детский сад №4 «Капелька»</vt:lpstr>
      <vt:lpstr>Рисование на стекле «Подарок маме» </vt:lpstr>
      <vt:lpstr>Задачи:</vt:lpstr>
      <vt:lpstr>Роспись по стеклу в эпоху Ренессанса </vt:lpstr>
      <vt:lpstr>Начало XIX столетия в России</vt:lpstr>
      <vt:lpstr>МБДОУ «Детский сад №4 «Капелька»</vt:lpstr>
      <vt:lpstr>МБДОУ «Детский сад №4 «Капелька»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УЧРЕЖДЕНИЕ «Детский сад №4 «Капелька»</dc:title>
  <dc:creator>Алёна</dc:creator>
  <cp:lastModifiedBy>Алёна</cp:lastModifiedBy>
  <cp:revision>20</cp:revision>
  <dcterms:created xsi:type="dcterms:W3CDTF">2021-10-26T20:44:07Z</dcterms:created>
  <dcterms:modified xsi:type="dcterms:W3CDTF">2021-11-23T18:58:19Z</dcterms:modified>
</cp:coreProperties>
</file>